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34.gif" ContentType="image/gif"/>
  <Override PartName="/ppt/media/image26.png" ContentType="image/png"/>
  <Override PartName="/ppt/media/hdphoto2.wdp" ContentType="image/vnd.ms-photo"/>
  <Override PartName="/ppt/media/image25.png" ContentType="image/png"/>
  <Override PartName="/ppt/media/hdphoto1.wdp" ContentType="image/vnd.ms-photo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6.png" ContentType="image/png"/>
  <Override PartName="/ppt/media/image23.png" ContentType="image/png"/>
  <Override PartName="/ppt/media/image14.jpeg" ContentType="image/jpeg"/>
  <Override PartName="/ppt/media/image8.png" ContentType="image/png"/>
  <Override PartName="/ppt/media/image1.jpeg" ContentType="image/jpeg"/>
  <Override PartName="/ppt/media/image10.png" ContentType="image/png"/>
  <Override PartName="/ppt/media/image4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9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36.gif" ContentType="image/gif"/>
  <Override PartName="/ppt/media/image29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33.png" ContentType="image/png"/>
  <Override PartName="/ppt/media/image28.gif" ContentType="image/gif"/>
  <Override PartName="/ppt/media/image45.png" ContentType="image/png"/>
  <Override PartName="/ppt/media/image46.png" ContentType="image/png"/>
  <Override PartName="/ppt/media/image11.png" ContentType="image/png"/>
  <Override PartName="/ppt/media/image2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35.gif" ContentType="image/gif"/>
  <Override PartName="/ppt/media/image7.jpeg" ContentType="image/jpe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7.png" ContentType="image/png"/>
  <Override PartName="/ppt/media/image37.png" ContentType="image/png"/>
  <Override PartName="/ppt/media/image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D990092-0106-4915-91DD-903A3C5FFE1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5CB69C-3CC7-4035-8445-572F4BECEBA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50548B-7ADF-471C-B067-E83BE00670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F914048-D439-4A29-95A2-B05CA38364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E44E44E-8B5B-4CB4-AD27-F914F0CE03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9C860861-E72A-4CB4-AB20-37B8CBD612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8159845-AADF-4812-A103-4BBF870D52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DA305B92-27AE-46DD-ABD2-F74016FD6A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382D892D-8D2C-4E4B-A255-D82C2868B0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A573C0C9-270F-4DFF-B0FB-0D1AE5A009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4D0721F8-CB67-4081-A2C9-5425A2C14B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7E07DD-6109-408C-9398-C5A5C4F288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5D622D-E284-4D69-A0DC-9658DEEBB6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A67CDC-236C-4FB8-AF85-732D8DC9C5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AB2FD62-66B4-464F-8852-7788ABE4E1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413760E-B720-46F5-AA5B-319F7188B3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72672B2-1951-4E05-851D-792606640D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ED45931-1432-41B1-84DE-86CA44D624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C89095F-521D-4D47-ACD7-E3A5F86E12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54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54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61C22B-8C0D-4BA0-9C34-B84DFC0512B5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Click to edit the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outline text format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chemeClr val="dk2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2"/>
                </a:solidFill>
                <a:latin typeface="Calisto MT"/>
              </a:rPr>
              <a:t>Fourth Outline </a:t>
            </a:r>
            <a:r>
              <a:rPr b="0" lang="en-US" sz="1400" spc="-1" strike="noStrike">
                <a:solidFill>
                  <a:schemeClr val="dk2"/>
                </a:solidFill>
                <a:latin typeface="Calisto MT"/>
              </a:rPr>
              <a:t>Level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Fifth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Outline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Level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Sixth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Outli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ne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Leve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l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e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v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e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n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t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h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O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u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tl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in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e 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L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e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v</a:t>
            </a: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el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dt" idx="28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ftr" idx="29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sldNum" idx="30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62396D8-DBCD-4F36-8230-BB86A54C5F6B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95280" y="1761120"/>
            <a:ext cx="959004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95280" y="3589920"/>
            <a:ext cx="9590040" cy="15066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3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 idx="3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 idx="3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B8415DB-6835-49EE-89F2-1161C7EDDEFE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60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02800" y="1732320"/>
            <a:ext cx="506448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3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E693ED6-3FF8-4C9E-BD19-B66C5B368A56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9" descr="Slate-V2-HD-compPhotoInset.png"/>
          <p:cNvPicPr/>
          <p:nvPr/>
        </p:nvPicPr>
        <p:blipFill>
          <a:blip r:embed="rId3"/>
          <a:stretch/>
        </p:blipFill>
        <p:spPr>
          <a:xfrm>
            <a:off x="913680" y="1734480"/>
            <a:ext cx="5088600" cy="414828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20" descr="Slate-V2-HD-compPhotoInset.png"/>
          <p:cNvPicPr/>
          <p:nvPr/>
        </p:nvPicPr>
        <p:blipFill>
          <a:blip r:embed="rId4"/>
          <a:stretch/>
        </p:blipFill>
        <p:spPr>
          <a:xfrm>
            <a:off x="6178320" y="1734480"/>
            <a:ext cx="5088600" cy="414828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005840" y="1835280"/>
            <a:ext cx="4875840" cy="544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005840" y="2379960"/>
            <a:ext cx="4875840" cy="34106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343080" indent="-306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2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2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2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2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94960" y="1835280"/>
            <a:ext cx="4894920" cy="544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294960" y="2379960"/>
            <a:ext cx="4894920" cy="34106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343080" indent="-306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2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2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2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2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dt" idx="3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ftr" idx="3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sldNum" idx="39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AD96F4B-51DB-47A7-B890-43DEF055A3D0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dt" idx="4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ftr" idx="4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sldNum" idx="42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654684-30A5-4122-B396-4AC78C3ECBEA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dt" idx="4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4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45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6D800A-4F29-4A0A-899B-A06756B4EC95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3706560" cy="18216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24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855680" y="609480"/>
            <a:ext cx="64116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913680" y="2431440"/>
            <a:ext cx="3706560" cy="33591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46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ftr" idx="47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sldNum" idx="48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EC40568-1DE1-4B88-8A9C-8CDFD715EE32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1" descr="Slate-V2-HD-vertPhotoInset.png"/>
          <p:cNvPicPr/>
          <p:nvPr/>
        </p:nvPicPr>
        <p:blipFill>
          <a:blip r:embed="rId3"/>
          <a:stretch/>
        </p:blipFill>
        <p:spPr>
          <a:xfrm>
            <a:off x="7293600" y="609480"/>
            <a:ext cx="3583800" cy="520452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13680" y="609840"/>
            <a:ext cx="5934600" cy="18288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32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32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442640" y="763560"/>
            <a:ext cx="3275280" cy="491256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1"/>
                </a:solidFill>
                <a:latin typeface="Calisto MT"/>
              </a:rPr>
              <a:t>Cliquez sur l'icône pour ajouter une image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13680" y="2439360"/>
            <a:ext cx="5934600" cy="33757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9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50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51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93EEF18-5B86-4894-A06F-1C9562B5B6AC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Slate-V2-HD-panoPhotoInset.png"/>
          <p:cNvPicPr/>
          <p:nvPr/>
        </p:nvPicPr>
        <p:blipFill>
          <a:blip r:embed="rId3"/>
          <a:stretch/>
        </p:blipFill>
        <p:spPr>
          <a:xfrm>
            <a:off x="1013760" y="547920"/>
            <a:ext cx="10141560" cy="38163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3680" y="4565160"/>
            <a:ext cx="10355040" cy="543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chemeClr val="dk2"/>
                </a:solidFill>
                <a:latin typeface="Calisto MT"/>
              </a:rPr>
              <a:t>Modifiez </a:t>
            </a:r>
            <a:r>
              <a:rPr b="0" lang="fr-FR" sz="2800" spc="-1" strike="noStrike">
                <a:solidFill>
                  <a:schemeClr val="dk2"/>
                </a:solidFill>
                <a:latin typeface="Calisto MT"/>
              </a:rPr>
              <a:t>le style </a:t>
            </a:r>
            <a:r>
              <a:rPr b="0" lang="fr-FR" sz="2800" spc="-1" strike="noStrike">
                <a:solidFill>
                  <a:schemeClr val="dk2"/>
                </a:solidFill>
                <a:latin typeface="Calisto MT"/>
              </a:rPr>
              <a:t>du titre</a:t>
            </a:r>
            <a:endParaRPr b="0" lang="en-US" sz="2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169280" y="695160"/>
            <a:ext cx="9844920" cy="352548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/>
                </a:solidFill>
                <a:latin typeface="Calisto MT"/>
              </a:rPr>
              <a:t>Cliquez sur l'icône pour ajouter une image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913680" y="5108760"/>
            <a:ext cx="10353240" cy="682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7D0EC2-11F8-414C-A7A4-CC36F8E28044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8400"/>
            <a:ext cx="10353240" cy="3534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32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32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4295160"/>
            <a:ext cx="10353240" cy="1501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AC4E2D-2D8D-4158-92E4-CA500310D4E1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992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32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32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720800" y="3610080"/>
            <a:ext cx="8751960" cy="532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13680" y="4304520"/>
            <a:ext cx="10353240" cy="14889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1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ftr" idx="1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12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35D9605-D149-4865-8E52-4A459C83DB42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TextBox 10"/>
          <p:cNvSpPr/>
          <p:nvPr/>
        </p:nvSpPr>
        <p:spPr>
          <a:xfrm>
            <a:off x="990720" y="88488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alisto MT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Box 12"/>
          <p:cNvSpPr/>
          <p:nvPr/>
        </p:nvSpPr>
        <p:spPr>
          <a:xfrm>
            <a:off x="10504800" y="2928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alisto MT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3680" y="2126880"/>
            <a:ext cx="10353240" cy="2511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32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32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13680" y="4650480"/>
            <a:ext cx="10351800" cy="1140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5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A9F2A4-A687-4469-9C32-F8CCA6589600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1368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91368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44672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44132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796644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96644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dt" idx="16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9"/>
          <p:cNvSpPr>
            <a:spLocks noGrp="1"/>
          </p:cNvSpPr>
          <p:nvPr>
            <p:ph type="ftr" idx="17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PlaceHolder 10"/>
          <p:cNvSpPr>
            <a:spLocks noGrp="1"/>
          </p:cNvSpPr>
          <p:nvPr>
            <p:ph type="sldNum" idx="18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5C5F0FA-C8EE-4A28-84F2-A11500517EAC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Slate-V2-HD-3colPhotoInset.png"/>
          <p:cNvPicPr/>
          <p:nvPr/>
        </p:nvPicPr>
        <p:blipFill>
          <a:blip r:embed="rId3"/>
          <a:stretch/>
        </p:blipFill>
        <p:spPr>
          <a:xfrm>
            <a:off x="897840" y="1818360"/>
            <a:ext cx="3339720" cy="184752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35" descr="Slate-V2-HD-3colPhotoInset.png"/>
          <p:cNvPicPr/>
          <p:nvPr/>
        </p:nvPicPr>
        <p:blipFill>
          <a:blip r:embed="rId4"/>
          <a:stretch/>
        </p:blipFill>
        <p:spPr>
          <a:xfrm>
            <a:off x="4403880" y="1818360"/>
            <a:ext cx="3339720" cy="184752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36" descr="Slate-V2-HD-3colPhotoInset.png"/>
          <p:cNvPicPr/>
          <p:nvPr/>
        </p:nvPicPr>
        <p:blipFill>
          <a:blip r:embed="rId5"/>
          <a:stretch/>
        </p:blipFill>
        <p:spPr>
          <a:xfrm>
            <a:off x="7936200" y="1818360"/>
            <a:ext cx="3339720" cy="18475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91368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018080" y="1938960"/>
            <a:ext cx="3092040" cy="160272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1"/>
                </a:solidFill>
                <a:latin typeface="Calisto MT"/>
              </a:rPr>
              <a:t>Cliquez sur l'icône pour ajouter une image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91368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44276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45720" y="1938960"/>
            <a:ext cx="3092040" cy="160776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1"/>
                </a:solidFill>
                <a:latin typeface="Calisto MT"/>
              </a:rPr>
              <a:t>Cliquez sur l'icône pour ajouter une image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44132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body"/>
          </p:nvPr>
        </p:nvSpPr>
        <p:spPr>
          <a:xfrm>
            <a:off x="796680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body"/>
          </p:nvPr>
        </p:nvSpPr>
        <p:spPr>
          <a:xfrm>
            <a:off x="8075520" y="1934280"/>
            <a:ext cx="3092040" cy="160704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1"/>
                </a:solidFill>
                <a:latin typeface="Calisto MT"/>
              </a:rPr>
              <a:t>Cliquez sur l'icône pour ajouter une image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4" name="PlaceHolder 10"/>
          <p:cNvSpPr>
            <a:spLocks noGrp="1"/>
          </p:cNvSpPr>
          <p:nvPr>
            <p:ph type="body"/>
          </p:nvPr>
        </p:nvSpPr>
        <p:spPr>
          <a:xfrm>
            <a:off x="796644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5" name="PlaceHolder 11"/>
          <p:cNvSpPr>
            <a:spLocks noGrp="1"/>
          </p:cNvSpPr>
          <p:nvPr>
            <p:ph type="dt" idx="19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12"/>
          <p:cNvSpPr>
            <a:spLocks noGrp="1"/>
          </p:cNvSpPr>
          <p:nvPr>
            <p:ph type="ftr" idx="20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" name="PlaceHolder 13"/>
          <p:cNvSpPr>
            <a:spLocks noGrp="1"/>
          </p:cNvSpPr>
          <p:nvPr>
            <p:ph type="sldNum" idx="21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206663-F311-4F3F-9138-15A93B2D5B09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22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23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24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F6D608F-066B-4E60-AE5E-695B8342D8BB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983080" y="609480"/>
            <a:ext cx="22842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Modi</a:t>
            </a: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fiez </a:t>
            </a: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le </a:t>
            </a: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style </a:t>
            </a: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du </a:t>
            </a:r>
            <a:r>
              <a:rPr b="0" lang="fr-FR" sz="4000" spc="-1" strike="noStrike">
                <a:solidFill>
                  <a:schemeClr val="dk2"/>
                </a:solidFill>
                <a:latin typeface="Calisto MT"/>
              </a:rPr>
              <a:t>titre</a:t>
            </a:r>
            <a:endParaRPr b="0" lang="en-US" sz="40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609480"/>
            <a:ext cx="79164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chemeClr val="dk2"/>
                </a:solidFill>
                <a:latin typeface="Calisto MT"/>
              </a:rPr>
              <a:t>Cliquez pour modifier les styles du texte du masque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chemeClr val="dk2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chemeClr val="dk2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chemeClr val="dk2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chemeClr val="dk2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5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ftr" idx="26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sldNum" idx="27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AB01F56-811A-47E3-9BD1-84F7F45F8786}" type="slidenum">
              <a:rPr b="0" lang="fr-FR" sz="10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1.png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image" Target="../media/image8.png"/><Relationship Id="rId6" Type="http://schemas.openxmlformats.org/officeDocument/2006/relationships/image" Target="../media/image40.png"/><Relationship Id="rId7" Type="http://schemas.openxmlformats.org/officeDocument/2006/relationships/image" Target="../media/image24.png"/><Relationship Id="rId8" Type="http://schemas.openxmlformats.org/officeDocument/2006/relationships/image" Target="../media/image47.png"/><Relationship Id="rId9" Type="http://schemas.openxmlformats.org/officeDocument/2006/relationships/image" Target="../media/image16.png"/><Relationship Id="rId10" Type="http://schemas.openxmlformats.org/officeDocument/2006/relationships/image" Target="../media/image23.png"/><Relationship Id="rId11" Type="http://schemas.openxmlformats.org/officeDocument/2006/relationships/image" Target="../media/image28.gif"/><Relationship Id="rId1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gif"/><Relationship Id="rId6" Type="http://schemas.openxmlformats.org/officeDocument/2006/relationships/image" Target="../media/image35.gif"/><Relationship Id="rId7" Type="http://schemas.openxmlformats.org/officeDocument/2006/relationships/image" Target="../media/image36.gif"/><Relationship Id="rId8" Type="http://schemas.openxmlformats.org/officeDocument/2006/relationships/image" Target="../media/image36.gif"/><Relationship Id="rId9" Type="http://schemas.openxmlformats.org/officeDocument/2006/relationships/image" Target="../media/image34.gif"/><Relationship Id="rId10" Type="http://schemas.openxmlformats.org/officeDocument/2006/relationships/image" Target="../media/image36.gif"/><Relationship Id="rId11" Type="http://schemas.openxmlformats.org/officeDocument/2006/relationships/image" Target="../media/image33.png"/><Relationship Id="rId12" Type="http://schemas.openxmlformats.org/officeDocument/2006/relationships/image" Target="../media/image37.png"/><Relationship Id="rId13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3.png"/><Relationship Id="rId9" Type="http://schemas.openxmlformats.org/officeDocument/2006/relationships/image" Target="../media/image43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36.gif"/><Relationship Id="rId15" Type="http://schemas.openxmlformats.org/officeDocument/2006/relationships/image" Target="../media/image36.gif"/><Relationship Id="rId16" Type="http://schemas.openxmlformats.org/officeDocument/2006/relationships/image" Target="../media/image36.gif"/><Relationship Id="rId17" Type="http://schemas.openxmlformats.org/officeDocument/2006/relationships/image" Target="../media/image36.gif"/><Relationship Id="rId18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9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27" name="Image 4" descr=""/>
          <p:cNvPicPr/>
          <p:nvPr/>
        </p:nvPicPr>
        <p:blipFill>
          <a:blip r:embed="rId2"/>
          <a:stretch/>
        </p:blipFill>
        <p:spPr>
          <a:xfrm>
            <a:off x="0" y="1326600"/>
            <a:ext cx="12191760" cy="553104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375920" y="1314360"/>
            <a:ext cx="9439560" cy="16761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16600" spc="-1" strike="noStrike">
                <a:solidFill>
                  <a:schemeClr val="dk2"/>
                </a:solidFill>
                <a:latin typeface="Scorched Earth"/>
              </a:rPr>
              <a:t>Projet</a:t>
            </a:r>
            <a:endParaRPr b="0" lang="en-US" sz="16600" spc="-1" strike="noStrike">
              <a:solidFill>
                <a:schemeClr val="dk1"/>
              </a:solidFill>
              <a:latin typeface="Calisto MT"/>
            </a:endParaRPr>
          </a:p>
        </p:txBody>
      </p:sp>
      <p:pic>
        <p:nvPicPr>
          <p:cNvPr id="129" name="Image 6" descr=""/>
          <p:cNvPicPr/>
          <p:nvPr/>
        </p:nvPicPr>
        <p:blipFill>
          <a:blip r:embed="rId3"/>
          <a:srcRect l="0" t="0" r="0" b="226"/>
          <a:stretch/>
        </p:blipFill>
        <p:spPr>
          <a:xfrm>
            <a:off x="2867040" y="1520280"/>
            <a:ext cx="6457680" cy="533736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6" descr=""/>
          <p:cNvPicPr/>
          <p:nvPr/>
        </p:nvPicPr>
        <p:blipFill>
          <a:blip r:embed="rId1">
            <a:alphaModFix amt="43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24" name="Image 15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8584200" y="-146160"/>
            <a:ext cx="1764360" cy="5187240"/>
          </a:xfrm>
          <a:prstGeom prst="rect">
            <a:avLst/>
          </a:prstGeom>
          <a:ln w="0">
            <a:noFill/>
          </a:ln>
        </p:spPr>
      </p:pic>
      <p:pic>
        <p:nvPicPr>
          <p:cNvPr id="225" name="Espace réservé du contenu 8" descr=""/>
          <p:cNvPicPr/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776280" y="1216080"/>
            <a:ext cx="5415120" cy="4510080"/>
          </a:xfrm>
          <a:prstGeom prst="rect">
            <a:avLst/>
          </a:prstGeom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  <a:reflection algn="bl" dir="5400000" dist="50800" endPos="0" rotWithShape="0" sy="-100000"/>
          </a:effectLst>
        </p:spPr>
      </p:pic>
      <p:pic>
        <p:nvPicPr>
          <p:cNvPr id="226" name="Image 17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714480" y="1042560"/>
            <a:ext cx="4762800" cy="4772160"/>
          </a:xfrm>
          <a:prstGeom prst="rect">
            <a:avLst/>
          </a:prstGeom>
          <a:ln w="0">
            <a:noFill/>
          </a:ln>
        </p:spPr>
      </p:pic>
      <p:pic>
        <p:nvPicPr>
          <p:cNvPr id="227" name="Image 8" descr=""/>
          <p:cNvPicPr/>
          <p:nvPr/>
        </p:nvPicPr>
        <p:blipFill>
          <a:blip r:embed="rId5">
            <a:alphaModFix amt="70000"/>
          </a:blip>
          <a:stretch/>
        </p:blipFill>
        <p:spPr>
          <a:xfrm>
            <a:off x="0" y="1326600"/>
            <a:ext cx="12191760" cy="5531040"/>
          </a:xfrm>
          <a:prstGeom prst="rect">
            <a:avLst/>
          </a:prstGeom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4368240" y="4638600"/>
            <a:ext cx="3455280" cy="1473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7080"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Ali KERBOUS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marL="37080"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Duc NGUYEN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marL="37080"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Mazen KALAKECH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marL="37080"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Stéphane  BOUDIER</a:t>
            </a:r>
            <a:endParaRPr b="0" lang="en-US" sz="1600" spc="-1" strike="noStrike">
              <a:solidFill>
                <a:schemeClr val="dk2"/>
              </a:solidFill>
              <a:latin typeface="Calisto MT"/>
            </a:endParaRPr>
          </a:p>
          <a:p>
            <a:pPr indent="0" algn="ctr" defTabSz="457200">
              <a:lnSpc>
                <a:spcPct val="100000"/>
              </a:lnSpc>
              <a:spcBef>
                <a:spcPts val="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29" name="Titre 1"/>
          <p:cNvSpPr/>
          <p:nvPr/>
        </p:nvSpPr>
        <p:spPr>
          <a:xfrm>
            <a:off x="1901520" y="3717720"/>
            <a:ext cx="8389080" cy="74016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48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Crédit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Titre 1"/>
          <p:cNvSpPr/>
          <p:nvPr/>
        </p:nvSpPr>
        <p:spPr>
          <a:xfrm>
            <a:off x="599400" y="74592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Conclusion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1" name="Image 14" descr=""/>
          <p:cNvPicPr/>
          <p:nvPr/>
        </p:nvPicPr>
        <p:blipFill>
          <a:blip r:embed="rId6">
            <a:alphaModFix amt="70000"/>
          </a:blip>
          <a:stretch/>
        </p:blipFill>
        <p:spPr>
          <a:xfrm>
            <a:off x="1041120" y="69480"/>
            <a:ext cx="1764360" cy="5656680"/>
          </a:xfrm>
          <a:prstGeom prst="rect">
            <a:avLst/>
          </a:prstGeom>
          <a:ln w="0">
            <a:noFill/>
          </a:ln>
        </p:spPr>
      </p:pic>
      <p:pic>
        <p:nvPicPr>
          <p:cNvPr id="232" name="Image 9" descr=""/>
          <p:cNvPicPr/>
          <p:nvPr/>
        </p:nvPicPr>
        <p:blipFill>
          <a:blip r:embed="rId7"/>
          <a:stretch/>
        </p:blipFill>
        <p:spPr>
          <a:xfrm>
            <a:off x="673920" y="3043080"/>
            <a:ext cx="1509840" cy="1817280"/>
          </a:xfrm>
          <a:prstGeom prst="rect">
            <a:avLst/>
          </a:prstGeom>
          <a:ln w="0">
            <a:noFill/>
          </a:ln>
        </p:spPr>
      </p:pic>
      <p:pic>
        <p:nvPicPr>
          <p:cNvPr id="233" name="Image 11" descr=""/>
          <p:cNvPicPr/>
          <p:nvPr/>
        </p:nvPicPr>
        <p:blipFill>
          <a:blip r:embed="rId8"/>
          <a:stretch/>
        </p:blipFill>
        <p:spPr>
          <a:xfrm>
            <a:off x="9945360" y="3568680"/>
            <a:ext cx="1767240" cy="2157480"/>
          </a:xfrm>
          <a:prstGeom prst="rect">
            <a:avLst/>
          </a:prstGeom>
          <a:ln w="0">
            <a:noFill/>
          </a:ln>
        </p:spPr>
      </p:pic>
      <p:pic>
        <p:nvPicPr>
          <p:cNvPr id="234" name="Image 12" descr="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amount="40000" bright="20000" contrast="-10000"/>
                    </a14:imgEffect>
                  </a14:imgLayer>
                </a14:imgProps>
              </a:ext>
            </a:extLst>
          </a:blip>
          <a:srcRect l="11256" t="301" r="16382" b="5314"/>
          <a:stretch/>
        </p:blipFill>
        <p:spPr>
          <a:xfrm>
            <a:off x="-263880" y="1947240"/>
            <a:ext cx="5236200" cy="4281120"/>
          </a:xfrm>
          <a:prstGeom prst="rect">
            <a:avLst/>
          </a:prstGeom>
          <a:ln w="0">
            <a:noFill/>
          </a:ln>
        </p:spPr>
      </p:pic>
      <p:pic>
        <p:nvPicPr>
          <p:cNvPr id="235" name="Image 16" descr=""/>
          <p:cNvPicPr/>
          <p:nvPr/>
        </p:nvPicPr>
        <p:blipFill>
          <a:blip r:embed="rId10"/>
          <a:stretch/>
        </p:blipFill>
        <p:spPr>
          <a:xfrm>
            <a:off x="7698600" y="2383920"/>
            <a:ext cx="1445040" cy="2551680"/>
          </a:xfrm>
          <a:prstGeom prst="rect">
            <a:avLst/>
          </a:prstGeom>
          <a:ln w="0">
            <a:noFill/>
          </a:ln>
        </p:spPr>
      </p:pic>
      <p:pic>
        <p:nvPicPr>
          <p:cNvPr id="236" name="Image 18" descr=""/>
          <p:cNvPicPr/>
          <p:nvPr/>
        </p:nvPicPr>
        <p:blipFill>
          <a:blip r:embed="rId11"/>
          <a:stretch/>
        </p:blipFill>
        <p:spPr>
          <a:xfrm>
            <a:off x="5481720" y="2236320"/>
            <a:ext cx="1217160" cy="121716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autoRev="1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006 2.59259E-006 L 0.12344 -0.06667 C 0.14883 -0.08148 0.18776 -0.08912 0.22825 -0.08912 C 0.27435 -0.08912 0.31133 -0.08148 0.33698 -0.06667 L 0.46054 2.59259E-006 E">
                                      <p:cBhvr>
                                        <p:cTn id="90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12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31" name="Image 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0" y="188280"/>
            <a:ext cx="12191760" cy="66618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fr-FR" sz="115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Plateau</a:t>
            </a:r>
            <a:endParaRPr b="0" lang="en-US" sz="115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33" name="ZoneTexte 22"/>
          <p:cNvSpPr/>
          <p:nvPr/>
        </p:nvSpPr>
        <p:spPr>
          <a:xfrm>
            <a:off x="7929360" y="1954800"/>
            <a:ext cx="288792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·---·---·---·---·---·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|B  |B  |S  |B  |D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   |   |   |   | 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   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|B  |B  |S  |B  |B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   |   |   | p1| 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   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|S   S   S   S   S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                 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   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|B  |B  |S  |B  |B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   |   |   |   | 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   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|B  |B  |S  |C  |B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|   |   |   |   |   |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fr-FR" sz="1600" spc="-1" strike="noStrike">
                <a:solidFill>
                  <a:schemeClr val="dk1"/>
                </a:solidFill>
                <a:latin typeface="Roboto Mono Medium"/>
                <a:ea typeface="Roboto Mono Medium"/>
              </a:rPr>
              <a:t>·---·---·---·---·---·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Espace réservé du contenu 26" descr=""/>
          <p:cNvPicPr/>
          <p:nvPr/>
        </p:nvPicPr>
        <p:blipFill>
          <a:blip r:embed="rId3"/>
          <a:stretch/>
        </p:blipFill>
        <p:spPr>
          <a:xfrm>
            <a:off x="937080" y="2445120"/>
            <a:ext cx="5070960" cy="3651840"/>
          </a:xfrm>
          <a:prstGeom prst="rect">
            <a:avLst/>
          </a:prstGeom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</p:pic>
      <p:sp>
        <p:nvSpPr>
          <p:cNvPr id="135" name="ZoneTexte 28"/>
          <p:cNvSpPr/>
          <p:nvPr/>
        </p:nvSpPr>
        <p:spPr>
          <a:xfrm>
            <a:off x="3078720" y="-1279800"/>
            <a:ext cx="19792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1"/>
                </a:solidFill>
                <a:latin typeface="Calisto MT"/>
              </a:rPr>
              <a:t>🏬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ZoneTexte 29"/>
          <p:cNvSpPr/>
          <p:nvPr/>
        </p:nvSpPr>
        <p:spPr>
          <a:xfrm>
            <a:off x="3819960" y="-1341360"/>
            <a:ext cx="19792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8800" spc="-1" strike="noStrike">
                <a:solidFill>
                  <a:schemeClr val="dk1"/>
                </a:solidFill>
                <a:latin typeface="Calisto MT"/>
              </a:rPr>
              <a:t>🏬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ZoneTexte 30"/>
          <p:cNvSpPr/>
          <p:nvPr/>
        </p:nvSpPr>
        <p:spPr>
          <a:xfrm>
            <a:off x="1099080" y="-1446480"/>
            <a:ext cx="19792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8800" spc="-1" strike="noStrike">
                <a:solidFill>
                  <a:schemeClr val="dk1"/>
                </a:solidFill>
                <a:latin typeface="Calisto MT"/>
              </a:rPr>
              <a:t>🏬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ZoneTexte 31"/>
          <p:cNvSpPr/>
          <p:nvPr/>
        </p:nvSpPr>
        <p:spPr>
          <a:xfrm>
            <a:off x="2088720" y="-1508040"/>
            <a:ext cx="19792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9600" spc="-1" strike="noStrike">
                <a:solidFill>
                  <a:schemeClr val="dk1"/>
                </a:solidFill>
                <a:latin typeface="Calisto MT"/>
              </a:rPr>
              <a:t>🏬</a:t>
            </a:r>
            <a:endParaRPr b="0" lang="en-US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ZoneTexte 32"/>
          <p:cNvSpPr/>
          <p:nvPr/>
        </p:nvSpPr>
        <p:spPr>
          <a:xfrm>
            <a:off x="6852960" y="47628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Calisto MT"/>
            </a:endParaRPr>
          </a:p>
        </p:txBody>
      </p:sp>
    </p:spTree>
  </p:cSld>
  <p:transition spd="med">
    <p:pull dir="r"/>
  </p:transition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04 0.02547 L -0.02291 0.54584 E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nodeType="withEffect" fill="hold" presetClass="path" presetID="42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006 -4.44444E-006 L 0.01342 0.61666 E">
                                      <p:cBhvr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nodeType="withEffect" fill="hold" presetClass="path" presetID="42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006 -3.7037E-006 L -0.00534 0.64838 E">
                                      <p:cBhvr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nodeType="withEffect" fill="hold" presetClass="path" presetID="42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006 -0.00024 L 0.00052 0.73819 E">
                                      <p:cBhvr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 20" descr="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41" name="Espace réservé du contenu 7" descr=""/>
          <p:cNvPicPr/>
          <p:nvPr/>
        </p:nvPicPr>
        <p:blipFill>
          <a:blip r:embed="rId2"/>
          <a:stretch/>
        </p:blipFill>
        <p:spPr>
          <a:xfrm>
            <a:off x="1440720" y="-649440"/>
            <a:ext cx="9226800" cy="8156520"/>
          </a:xfrm>
          <a:prstGeom prst="rect">
            <a:avLst/>
          </a:prstGeom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</p:pic>
      <p:graphicFrame>
        <p:nvGraphicFramePr>
          <p:cNvPr id="142" name="Tableau 18"/>
          <p:cNvGraphicFramePr/>
          <p:nvPr/>
        </p:nvGraphicFramePr>
        <p:xfrm>
          <a:off x="715680" y="4664520"/>
          <a:ext cx="1449720" cy="378360"/>
        </p:xfrm>
        <a:graphic>
          <a:graphicData uri="http://schemas.openxmlformats.org/drawingml/2006/table">
            <a:tbl>
              <a:tblPr/>
              <a:tblGrid>
                <a:gridCol w="1450080"/>
              </a:tblGrid>
              <a:tr h="37836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3" name="Tableau 19"/>
          <p:cNvGraphicFramePr/>
          <p:nvPr/>
        </p:nvGraphicFramePr>
        <p:xfrm>
          <a:off x="715680" y="5042880"/>
          <a:ext cx="1449720" cy="1024920"/>
        </p:xfrm>
        <a:graphic>
          <a:graphicData uri="http://schemas.openxmlformats.org/drawingml/2006/table">
            <a:tbl>
              <a:tblPr/>
              <a:tblGrid>
                <a:gridCol w="1450080"/>
              </a:tblGrid>
              <a:tr h="102492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4" name="Connecteur droit 22"/>
          <p:cNvCxnSpPr>
            <a:stCxn id="145" idx="3"/>
            <a:endCxn id="142" idx="0"/>
          </p:cNvCxnSpPr>
          <p:nvPr/>
        </p:nvCxnSpPr>
        <p:spPr>
          <a:xfrm flipH="1">
            <a:off x="1440360" y="2109960"/>
            <a:ext cx="6840" cy="2554920"/>
          </a:xfrm>
          <a:prstGeom prst="straightConnector1">
            <a:avLst/>
          </a:prstGeom>
          <a:ln cap="rnd" w="25400">
            <a:solidFill>
              <a:srgbClr val="000000">
                <a:lumMod val="50000"/>
                <a:lumOff val="50000"/>
              </a:srgbClr>
            </a:solidFill>
            <a:round/>
          </a:ln>
        </p:spPr>
      </p:cxnSp>
      <p:sp>
        <p:nvSpPr>
          <p:cNvPr id="145" name="Triangle isocèle 33"/>
          <p:cNvSpPr/>
          <p:nvPr/>
        </p:nvSpPr>
        <p:spPr>
          <a:xfrm>
            <a:off x="1285200" y="1796400"/>
            <a:ext cx="322920" cy="313560"/>
          </a:xfrm>
          <a:prstGeom prst="triangle">
            <a:avLst>
              <a:gd name="adj" fmla="val 50000"/>
            </a:avLst>
          </a:prstGeom>
          <a:noFill/>
          <a:ln cap="rnd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sto MT"/>
            </a:endParaRPr>
          </a:p>
        </p:txBody>
      </p:sp>
      <p:graphicFrame>
        <p:nvGraphicFramePr>
          <p:cNvPr id="146" name="Tableau 36"/>
          <p:cNvGraphicFramePr/>
          <p:nvPr/>
        </p:nvGraphicFramePr>
        <p:xfrm>
          <a:off x="10745280" y="1322640"/>
          <a:ext cx="872640" cy="357120"/>
        </p:xfrm>
        <a:graphic>
          <a:graphicData uri="http://schemas.openxmlformats.org/drawingml/2006/table">
            <a:tbl>
              <a:tblPr/>
              <a:tblGrid>
                <a:gridCol w="872640"/>
              </a:tblGrid>
              <a:tr h="31320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7" name="Tableau 37"/>
          <p:cNvGraphicFramePr/>
          <p:nvPr/>
        </p:nvGraphicFramePr>
        <p:xfrm>
          <a:off x="10745280" y="1701360"/>
          <a:ext cx="872640" cy="734040"/>
        </p:xfrm>
        <a:graphic>
          <a:graphicData uri="http://schemas.openxmlformats.org/drawingml/2006/table">
            <a:tbl>
              <a:tblPr/>
              <a:tblGrid>
                <a:gridCol w="872640"/>
              </a:tblGrid>
              <a:tr h="73404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8" name="Connecteur droit 38"/>
          <p:cNvCxnSpPr>
            <a:endCxn id="146" idx="0"/>
          </p:cNvCxnSpPr>
          <p:nvPr/>
        </p:nvCxnSpPr>
        <p:spPr>
          <a:xfrm>
            <a:off x="10174320" y="350640"/>
            <a:ext cx="1007280" cy="972360"/>
          </a:xfrm>
          <a:prstGeom prst="straightConnector1">
            <a:avLst/>
          </a:prstGeom>
          <a:ln cap="sq" w="25400">
            <a:solidFill>
              <a:srgbClr val="000000">
                <a:lumMod val="50000"/>
                <a:lumOff val="50000"/>
              </a:srgbClr>
            </a:solidFill>
            <a:round/>
            <a:headEnd len="lg" type="arrow" w="lg"/>
          </a:ln>
        </p:spPr>
      </p:cxnSp>
      <p:sp>
        <p:nvSpPr>
          <p:cNvPr id="149" name="Triangle isocèle 41"/>
          <p:cNvSpPr/>
          <p:nvPr/>
        </p:nvSpPr>
        <p:spPr>
          <a:xfrm rot="5400000">
            <a:off x="8002800" y="3558960"/>
            <a:ext cx="4499640" cy="38790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sto MT"/>
            </a:endParaRPr>
          </a:p>
        </p:txBody>
      </p:sp>
      <p:cxnSp>
        <p:nvCxnSpPr>
          <p:cNvPr id="150" name="Connecteur droit 42"/>
          <p:cNvCxnSpPr/>
          <p:nvPr/>
        </p:nvCxnSpPr>
        <p:spPr>
          <a:xfrm>
            <a:off x="9466920" y="1953360"/>
            <a:ext cx="1278360" cy="360"/>
          </a:xfrm>
          <a:prstGeom prst="straightConnector1">
            <a:avLst/>
          </a:prstGeom>
          <a:ln cap="sq" w="25400">
            <a:solidFill>
              <a:srgbClr val="000000">
                <a:lumMod val="50000"/>
                <a:lumOff val="50000"/>
              </a:srgbClr>
            </a:solidFill>
            <a:round/>
            <a:headEnd len="lg" type="arrow" w="lg"/>
          </a:ln>
        </p:spPr>
      </p:cxnSp>
      <p:graphicFrame>
        <p:nvGraphicFramePr>
          <p:cNvPr id="151" name="Tableau 45"/>
          <p:cNvGraphicFramePr/>
          <p:nvPr/>
        </p:nvGraphicFramePr>
        <p:xfrm>
          <a:off x="1013760" y="684720"/>
          <a:ext cx="872640" cy="357120"/>
        </p:xfrm>
        <a:graphic>
          <a:graphicData uri="http://schemas.openxmlformats.org/drawingml/2006/table">
            <a:tbl>
              <a:tblPr/>
              <a:tblGrid>
                <a:gridCol w="872640"/>
              </a:tblGrid>
              <a:tr h="31320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2" name="Tableau 46"/>
          <p:cNvGraphicFramePr/>
          <p:nvPr/>
        </p:nvGraphicFramePr>
        <p:xfrm>
          <a:off x="1013760" y="1062360"/>
          <a:ext cx="872640" cy="734040"/>
        </p:xfrm>
        <a:graphic>
          <a:graphicData uri="http://schemas.openxmlformats.org/drawingml/2006/table">
            <a:tbl>
              <a:tblPr/>
              <a:tblGrid>
                <a:gridCol w="872640"/>
              </a:tblGrid>
              <a:tr h="734040">
                <a:tc>
                  <a:txBody>
                    <a:bodyPr anchor="t">
                      <a:noAutofit/>
                    </a:bodyPr>
                    <a:p>
                      <a:endParaRPr b="0" lang="fr-FR" sz="1800" spc="-1" strike="noStrike">
                        <a:solidFill>
                          <a:schemeClr val="dk1"/>
                        </a:solidFill>
                        <a:latin typeface="Calisto MT"/>
                      </a:endParaRPr>
                    </a:p>
                  </a:txBody>
                  <a:tcPr anchor="t" marL="91440" marR="91440">
                    <a:lnL w="28080">
                      <a:solidFill>
                        <a:srgbClr val="808080"/>
                      </a:solidFill>
                      <a:prstDash val="solid"/>
                    </a:lnL>
                    <a:lnR w="28080">
                      <a:solidFill>
                        <a:srgbClr val="808080"/>
                      </a:solidFill>
                      <a:prstDash val="solid"/>
                    </a:lnR>
                    <a:lnT w="28080">
                      <a:solidFill>
                        <a:srgbClr val="808080"/>
                      </a:solidFill>
                      <a:prstDash val="solid"/>
                    </a:lnT>
                    <a:lnB w="28080">
                      <a:solidFill>
                        <a:srgbClr val="80808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53" name="Connecteur droit 54"/>
          <p:cNvCxnSpPr>
            <a:stCxn id="141" idx="3"/>
            <a:endCxn id="147" idx="2"/>
          </p:cNvCxnSpPr>
          <p:nvPr/>
        </p:nvCxnSpPr>
        <p:spPr>
          <a:xfrm flipV="1">
            <a:off x="10667520" y="2435040"/>
            <a:ext cx="514080" cy="993960"/>
          </a:xfrm>
          <a:prstGeom prst="straightConnector1">
            <a:avLst/>
          </a:prstGeom>
          <a:ln cap="sq" w="25400">
            <a:solidFill>
              <a:srgbClr val="000000">
                <a:lumMod val="50000"/>
                <a:lumOff val="50000"/>
              </a:srgbClr>
            </a:solidFill>
            <a:round/>
            <a:headEnd len="lg" type="arrow" w="lg"/>
          </a:ln>
        </p:spPr>
      </p:cxnSp>
      <p:sp>
        <p:nvSpPr>
          <p:cNvPr id="154" name="Rectangle 59"/>
          <p:cNvSpPr/>
          <p:nvPr/>
        </p:nvSpPr>
        <p:spPr>
          <a:xfrm>
            <a:off x="0" y="5128200"/>
            <a:ext cx="8312400" cy="740160"/>
          </a:xfrm>
          <a:prstGeom prst="rect">
            <a:avLst/>
          </a:prstGeom>
          <a:solidFill>
            <a:schemeClr val="bg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sto MT"/>
            </a:endParaRPr>
          </a:p>
        </p:txBody>
      </p:sp>
      <p:grpSp>
        <p:nvGrpSpPr>
          <p:cNvPr id="155" name="Groupe 66"/>
          <p:cNvGrpSpPr/>
          <p:nvPr/>
        </p:nvGrpSpPr>
        <p:grpSpPr>
          <a:xfrm>
            <a:off x="0" y="-887400"/>
            <a:ext cx="12192120" cy="4499640"/>
            <a:chOff x="0" y="-887400"/>
            <a:chExt cx="12192120" cy="4499640"/>
          </a:xfrm>
        </p:grpSpPr>
        <p:sp>
          <p:nvSpPr>
            <p:cNvPr id="156" name="Triangle isocèle 64"/>
            <p:cNvSpPr/>
            <p:nvPr/>
          </p:nvSpPr>
          <p:spPr>
            <a:xfrm rot="16200000">
              <a:off x="-309960" y="-577080"/>
              <a:ext cx="4499640" cy="38790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fr-FR" sz="1800" spc="-1" strike="noStrike">
                <a:solidFill>
                  <a:schemeClr val="lt1"/>
                </a:solidFill>
                <a:latin typeface="Calisto MT"/>
              </a:endParaRPr>
            </a:p>
          </p:txBody>
        </p:sp>
        <p:sp>
          <p:nvSpPr>
            <p:cNvPr id="157" name="Rectangle 65"/>
            <p:cNvSpPr/>
            <p:nvPr/>
          </p:nvSpPr>
          <p:spPr>
            <a:xfrm rot="10800000">
              <a:off x="3879720" y="992160"/>
              <a:ext cx="8312400" cy="740160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fr-FR" sz="1800" spc="-1" strike="noStrike">
                <a:solidFill>
                  <a:schemeClr val="lt1"/>
                </a:solidFill>
                <a:latin typeface="Calisto MT"/>
              </a:endParaRPr>
            </a:p>
          </p:txBody>
        </p:sp>
      </p:grp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321640" y="1741680"/>
            <a:ext cx="6462000" cy="3175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fr-FR" sz="166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UML</a:t>
            </a:r>
            <a:endParaRPr b="0" lang="en-US" sz="16600" spc="-1" strike="noStrike">
              <a:solidFill>
                <a:schemeClr val="dk1"/>
              </a:solidFill>
              <a:latin typeface="Calisto MT"/>
            </a:endParaRPr>
          </a:p>
        </p:txBody>
      </p:sp>
    </p:spTree>
  </p:cSld>
  <p:transition spd="med">
    <p:pull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19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0" y="9000"/>
            <a:ext cx="12191760" cy="6839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60" name="Espace réservé du contenu 8" descr=""/>
          <p:cNvPicPr/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765840" y="960480"/>
            <a:ext cx="5415120" cy="4510080"/>
          </a:xfrm>
          <a:prstGeom prst="rect">
            <a:avLst/>
          </a:prstGeom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  <a:reflection algn="bl" dir="5400000" dist="50800" endPos="0" rotWithShape="0" sy="-100000"/>
          </a:effectLst>
        </p:spPr>
      </p:pic>
      <p:pic>
        <p:nvPicPr>
          <p:cNvPr id="161" name="Image 9" descr=""/>
          <p:cNvPicPr/>
          <p:nvPr/>
        </p:nvPicPr>
        <p:blipFill>
          <a:blip r:embed="rId5"/>
          <a:stretch/>
        </p:blipFill>
        <p:spPr>
          <a:xfrm>
            <a:off x="0" y="1326600"/>
            <a:ext cx="12191760" cy="5531040"/>
          </a:xfrm>
          <a:prstGeom prst="rect">
            <a:avLst/>
          </a:prstGeom>
          <a:ln w="0">
            <a:noFill/>
          </a:ln>
        </p:spPr>
      </p:pic>
      <p:pic>
        <p:nvPicPr>
          <p:cNvPr id="162" name="Image 17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amount="40000" bright="20000" contrast="-10000"/>
                    </a14:imgEffect>
                  </a14:imgLayer>
                </a14:imgProps>
              </a:ext>
            </a:extLst>
          </a:blip>
          <a:srcRect l="11256" t="301" r="16382" b="5314"/>
          <a:stretch/>
        </p:blipFill>
        <p:spPr>
          <a:xfrm>
            <a:off x="110160" y="1387080"/>
            <a:ext cx="6680160" cy="5461560"/>
          </a:xfrm>
          <a:prstGeom prst="rect">
            <a:avLst/>
          </a:prstGeom>
          <a:ln w="0">
            <a:noFill/>
          </a:ln>
        </p:spPr>
      </p:pic>
      <p:sp>
        <p:nvSpPr>
          <p:cNvPr id="163" name="Titre 1"/>
          <p:cNvSpPr/>
          <p:nvPr/>
        </p:nvSpPr>
        <p:spPr>
          <a:xfrm>
            <a:off x="599400" y="71892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Survivant &amp; Zombie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10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360" y="36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65" name="Image 15" descr=""/>
          <p:cNvPicPr/>
          <p:nvPr/>
        </p:nvPicPr>
        <p:blipFill>
          <a:blip r:embed="rId2"/>
          <a:stretch/>
        </p:blipFill>
        <p:spPr>
          <a:xfrm>
            <a:off x="5310720" y="4574520"/>
            <a:ext cx="1301400" cy="130140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3"/>
          <p:cNvSpPr/>
          <p:nvPr/>
        </p:nvSpPr>
        <p:spPr>
          <a:xfrm>
            <a:off x="5310720" y="4509000"/>
            <a:ext cx="141660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7200" spc="-1" strike="noStrike">
                <a:solidFill>
                  <a:schemeClr val="dk1"/>
                </a:solidFill>
                <a:latin typeface="Calisto MT"/>
              </a:rPr>
              <a:t>🪓</a:t>
            </a:r>
            <a:endParaRPr b="0" lang="en-US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Rectangle 6"/>
          <p:cNvSpPr/>
          <p:nvPr/>
        </p:nvSpPr>
        <p:spPr>
          <a:xfrm>
            <a:off x="8915400" y="2971800"/>
            <a:ext cx="1205640" cy="15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Rectangle 7"/>
          <p:cNvSpPr/>
          <p:nvPr/>
        </p:nvSpPr>
        <p:spPr>
          <a:xfrm>
            <a:off x="6090840" y="4181400"/>
            <a:ext cx="10792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fr-FR" sz="6000" spc="-1" strike="noStrike">
              <a:solidFill>
                <a:schemeClr val="dk1"/>
              </a:solidFill>
              <a:latin typeface="Calisto MT"/>
            </a:endParaRPr>
          </a:p>
        </p:txBody>
      </p:sp>
      <p:pic>
        <p:nvPicPr>
          <p:cNvPr id="169" name="Image 13" descr=""/>
          <p:cNvPicPr/>
          <p:nvPr/>
        </p:nvPicPr>
        <p:blipFill>
          <a:blip r:embed="rId3"/>
          <a:stretch/>
        </p:blipFill>
        <p:spPr>
          <a:xfrm>
            <a:off x="5195520" y="4520160"/>
            <a:ext cx="1416600" cy="141660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7" descr=""/>
          <p:cNvPicPr/>
          <p:nvPr/>
        </p:nvPicPr>
        <p:blipFill>
          <a:blip r:embed="rId4"/>
          <a:stretch/>
        </p:blipFill>
        <p:spPr>
          <a:xfrm>
            <a:off x="5443200" y="4707000"/>
            <a:ext cx="1036440" cy="1036440"/>
          </a:xfrm>
          <a:prstGeom prst="rect">
            <a:avLst/>
          </a:prstGeom>
          <a:ln w="0">
            <a:noFill/>
          </a:ln>
        </p:spPr>
      </p:pic>
      <p:sp>
        <p:nvSpPr>
          <p:cNvPr id="171" name="Titre 1"/>
          <p:cNvSpPr/>
          <p:nvPr/>
        </p:nvSpPr>
        <p:spPr>
          <a:xfrm>
            <a:off x="594000" y="58176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Equipement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5"/>
          <a:stretch/>
        </p:blipFill>
        <p:spPr>
          <a:xfrm>
            <a:off x="5443200" y="4574520"/>
            <a:ext cx="1066320" cy="106632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6"/>
          <a:stretch/>
        </p:blipFill>
        <p:spPr>
          <a:xfrm>
            <a:off x="5564160" y="4861440"/>
            <a:ext cx="836640" cy="682200"/>
          </a:xfrm>
          <a:prstGeom prst="rect">
            <a:avLst/>
          </a:prstGeom>
          <a:ln w="0">
            <a:noFill/>
          </a:ln>
        </p:spPr>
      </p:pic>
      <p:pic>
        <p:nvPicPr>
          <p:cNvPr id="174" name="Image 11" descr=""/>
          <p:cNvPicPr/>
          <p:nvPr/>
        </p:nvPicPr>
        <p:blipFill>
          <a:blip r:embed="rId7"/>
          <a:stretch/>
        </p:blipFill>
        <p:spPr>
          <a:xfrm>
            <a:off x="4524480" y="2715480"/>
            <a:ext cx="3019320" cy="368532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0.00833 C -0.00638 -0.00533 -0.00677 -0.01898 -0.0056 -0.03241 C -0.00508 -0.04028 -0.00325 -0.04769 -0.00143 -0.05463 C 0.00209 -0.06922 0.01172 -0.10602 0.01836 -0.12315 C 0.02084 -0.12986 0.02409 -0.13542 0.0267 -0.14167 C 0.04427 -0.18588 0.02305 -0.13843 0.04232 -0.18241 C 0.05091 -0.20255 0.05938 -0.21922 0.07045 -0.23611 C 0.07318 -0.24051 0.07578 -0.24514 0.07878 -0.24908 C 0.08659 -0.26042 0.09349 -0.275 0.10274 -0.28241 C 0.10716 -0.28611 0.11185 -0.28959 0.11628 -0.29352 C 0.12045 -0.29769 0.12435 -0.30278 0.12878 -0.30648 C 0.13308 -0.31042 0.13776 -0.3125 0.14232 -0.31574 C 0.14714 -0.31945 0.15196 -0.32361 0.1569 -0.32685 C 0.16159 -0.33033 0.16654 -0.33287 0.17149 -0.33611 C 0.1849 -0.34537 0.19141 -0.35278 0.2069 -0.36019 L 0.21836 -0.36574 C 0.22175 -0.3676 0.22513 -0.36991 0.22878 -0.3713 C 0.23255 -0.37292 0.23646 -0.37338 0.24024 -0.375 C 0.24545 -0.37755 0.25052 -0.38195 0.25586 -0.38426 C 0.2586 -0.38565 0.26146 -0.38658 0.2642 -0.38797 L 0.26732 -0.38982 E">
                                      <p:cBhvr>
                                        <p:cTn id="2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3 C -0.00755 -0.0375 -0.00195 0.00162 -0.00664 -0.02107 C -0.0082 -0.02848 -0.00859 -0.03681 -0.0108 -0.04329 C -0.01185 -0.04653 -0.01328 -0.04931 -0.01393 -0.05255 C -0.01562 -0.05996 -0.01614 -0.06783 -0.0181 -0.07477 C -0.01914 -0.07848 -0.02044 -0.08218 -0.02122 -0.08588 C -0.02213 -0.08959 -0.02239 -0.09352 -0.0233 -0.097 C -0.02409 -0.09977 -0.02552 -0.10209 -0.02643 -0.1044 C -0.02969 -0.1125 -0.03164 -0.12246 -0.0358 -0.12848 C -0.03789 -0.13172 -0.03997 -0.13496 -0.04205 -0.13774 C -0.04596 -0.14283 -0.05156 -0.14885 -0.0556 -0.15255 C -0.05846 -0.15533 -0.06107 -0.15787 -0.06393 -0.15996 C -0.06953 -0.16412 -0.07487 -0.16899 -0.0806 -0.17107 L -0.08997 -0.17477 C -0.10221 -0.1801 -0.11614 -0.18727 -0.12851 -0.18959 C -0.15534 -0.19468 -0.14179 -0.19283 -0.16914 -0.19514 L -0.19935 -0.19329 C -0.21393 -0.19213 -0.2056 -0.1919 -0.21914 -0.18774 C -0.23268 -0.1838 -0.22422 -0.1882 -0.23685 -0.18403 C -0.2401 -0.18311 -0.2431 -0.18149 -0.24622 -0.18033 C -0.24909 -0.17963 -0.25182 -0.1794 -0.25455 -0.17848 C -0.25755 -0.17778 -0.26914 -0.17269 -0.27226 -0.17107 C -0.27448 -0.17014 -0.27643 -0.16852 -0.27851 -0.16737 C -0.28138 -0.16598 -0.28411 -0.16528 -0.28685 -0.16366 C -0.29114 -0.16158 -0.29935 -0.15625 -0.29935 -0.15625 E">
                                      <p:cBhvr>
                                        <p:cTn id="3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9 0.00625 C 0.00743 0.00069 0.00795 -0.00533 0.00951 -0.01042 C 0.01146 -0.01783 0.01928 -0.0331 0.02201 -0.0382 C 0.02917 -0.05208 0.03594 -0.06644 0.04389 -0.07894 C 0.04766 -0.08519 0.05118 -0.0919 0.05534 -0.09746 C 0.06185 -0.10648 0.07527 -0.12315 0.08451 -0.13079 C 0.10092 -0.14491 0.10769 -0.14792 0.12618 -0.16042 C 0.1349 -0.16667 0.1418 -0.17315 0.15118 -0.17708 C 0.1556 -0.17917 0.16016 -0.17917 0.16472 -0.18079 C 0.18152 -0.18704 0.17631 -0.19097 0.19909 -0.19375 L 0.21368 -0.1956 C 0.22865 -0.19722 0.23581 -0.19722 0.25014 -0.19931 C 0.25326 -0.2 0.25639 -0.2007 0.25951 -0.20116 L 0.3043 -0.19931 C 0.30599 -0.19931 0.30769 -0.19838 0.30951 -0.19746 C 0.31615 -0.19468 0.32605 -0.19051 0.33347 -0.18634 C 0.33555 -0.18542 0.33764 -0.18403 0.33972 -0.18264 C 0.3431 -0.18079 0.34167 -0.18079 0.34389 -0.18079 E">
                                      <p:cBhvr>
                                        <p:cTn id="3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1713 C -0.00169 0.01273 0.00169 0.00787 0.00534 0.00416 C 0.0125 -0.00394 0.01276 -0.00255 0.01992 -0.00695 C 0.02539 -0.01065 0.03086 -0.01482 0.03659 -0.01806 C 0.03867 -0.01945 0.04062 -0.02084 0.04284 -0.02176 C 0.05039 -0.02523 0.05807 -0.02778 0.06576 -0.03102 C 0.06849 -0.03241 0.07122 -0.03403 0.07409 -0.03472 C 0.08424 -0.03796 0.09128 -0.03843 0.10117 -0.04028 C 0.10898 -0.0419 0.10859 -0.0419 0.11576 -0.04398 L 0.16471 -0.04213 C 0.16888 -0.0419 0.17305 -0.04167 0.17721 -0.04028 C 0.17969 -0.03959 0.1819 -0.0375 0.18451 -0.03658 C 0.18724 -0.03565 0.18997 -0.03588 0.19284 -0.03472 C 0.19701 -0.03334 0.20104 -0.03102 0.20534 -0.02917 C 0.21029 -0.02709 0.21706 -0.025 0.22201 -0.02176 C 0.22617 -0.01921 0.23034 -0.01574 0.23451 -0.0125 C 0.23685 -0.01088 0.23971 -0.00996 0.2418 -0.00695 C 0.24349 -0.00463 0.24505 -0.00162 0.24701 0.00046 C 0.25026 0.00393 0.25417 0.00579 0.25742 0.00972 C 0.25846 0.01088 0.25937 0.01227 0.26055 0.01342 L 0.27513 0.02639 E">
                                      <p:cBhvr>
                                        <p:cTn id="34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nodeType="with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8698142734816 -0.0114435695538058 C -0.0776862432456374 -0.411443569553806 -0.246434582336788 -0.411443569553806 -0.246434582336788 -0.411443569553806 E">
                                      <p:cBhvr>
                                        <p:cTn id="36" dur="2000" fill="hold"/>
                                        <p:tgtEl>
                                          <p:spTgt spid="17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nodeType="with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9387604452712 -0.025249343832021 C -0.153187468627277 -0.0919160104986877 -0.265686361354711 0.0080839895013123 -0.265686361354711 0.0080839895013123 E">
                                      <p:cBhvr>
                                        <p:cTn id="38" dur="2500" fill="hold"/>
                                        <p:tgtEl>
                                          <p:spTgt spid="17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9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176" name="Titre 1"/>
          <p:cNvSpPr/>
          <p:nvPr/>
        </p:nvSpPr>
        <p:spPr>
          <a:xfrm>
            <a:off x="594000" y="76212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Action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7" name="Image 4" descr=""/>
          <p:cNvPicPr/>
          <p:nvPr/>
        </p:nvPicPr>
        <p:blipFill>
          <a:blip r:embed="rId2"/>
          <a:stretch/>
        </p:blipFill>
        <p:spPr>
          <a:xfrm>
            <a:off x="8844480" y="2059560"/>
            <a:ext cx="2141640" cy="3781440"/>
          </a:xfrm>
          <a:prstGeom prst="rect">
            <a:avLst/>
          </a:prstGeom>
          <a:ln w="0">
            <a:noFill/>
          </a:ln>
        </p:spPr>
      </p:pic>
      <p:pic>
        <p:nvPicPr>
          <p:cNvPr id="178" name="Image 6" descr=""/>
          <p:cNvPicPr/>
          <p:nvPr/>
        </p:nvPicPr>
        <p:blipFill>
          <a:blip r:embed="rId3"/>
          <a:stretch/>
        </p:blipFill>
        <p:spPr>
          <a:xfrm>
            <a:off x="819360" y="2059560"/>
            <a:ext cx="3291120" cy="3961440"/>
          </a:xfrm>
          <a:prstGeom prst="rect">
            <a:avLst/>
          </a:prstGeom>
          <a:ln w="0">
            <a:noFill/>
          </a:ln>
        </p:spPr>
      </p:pic>
    </p:spTree>
  </p:cSld>
  <p:transition spd="med" advTm="4000">
    <p:pull dir="r"/>
  </p:transition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autoRev="1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006 -3.7037E-007 L 0.12344 -0.06667 C 0.14909 -0.08148 0.18776 -0.08912 0.22826 -0.08912 C 0.27435 -0.08912 0.31133 -0.08148 0.33698 -0.06667 L 0.46055 -3.7037E-007 E">
                                      <p:cBhvr>
                                        <p:cTn id="4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nodeType="withEffect" fill="hold" presetClass="emph" presetID="8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 21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80" name="Image 20" descr=""/>
          <p:cNvPicPr/>
          <p:nvPr/>
        </p:nvPicPr>
        <p:blipFill>
          <a:blip r:embed="rId2">
            <a:alphaModFix amt="40000"/>
          </a:blip>
          <a:srcRect l="2187" t="6377" r="0" b="0"/>
          <a:stretch/>
        </p:blipFill>
        <p:spPr>
          <a:xfrm>
            <a:off x="0" y="0"/>
            <a:ext cx="6394320" cy="6857640"/>
          </a:xfrm>
          <a:prstGeom prst="rect">
            <a:avLst/>
          </a:prstGeom>
          <a:ln w="0">
            <a:noFill/>
          </a:ln>
        </p:spPr>
      </p:pic>
      <p:sp>
        <p:nvSpPr>
          <p:cNvPr id="181" name="Titre 1"/>
          <p:cNvSpPr/>
          <p:nvPr/>
        </p:nvSpPr>
        <p:spPr>
          <a:xfrm>
            <a:off x="599400" y="74592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6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Fonctionnement du Jeu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Image 31" descr=""/>
          <p:cNvPicPr/>
          <p:nvPr/>
        </p:nvPicPr>
        <p:blipFill>
          <a:blip r:embed="rId3">
            <a:alphaModFix amt="85000"/>
          </a:blip>
          <a:stretch/>
        </p:blipFill>
        <p:spPr>
          <a:xfrm rot="21216600">
            <a:off x="1542960" y="1994040"/>
            <a:ext cx="10935720" cy="828360"/>
          </a:xfrm>
          <a:prstGeom prst="rect">
            <a:avLst/>
          </a:prstGeom>
          <a:ln w="0">
            <a:noFill/>
          </a:ln>
        </p:spPr>
      </p:pic>
      <p:pic>
        <p:nvPicPr>
          <p:cNvPr id="183" name="Image 33" descr=""/>
          <p:cNvPicPr/>
          <p:nvPr/>
        </p:nvPicPr>
        <p:blipFill>
          <a:blip r:embed="rId4">
            <a:alphaModFix amt="60000"/>
          </a:blip>
          <a:srcRect l="13267" t="0" r="0" b="20037"/>
          <a:stretch/>
        </p:blipFill>
        <p:spPr>
          <a:xfrm>
            <a:off x="19080" y="1468800"/>
            <a:ext cx="3985920" cy="5280120"/>
          </a:xfrm>
          <a:prstGeom prst="rect">
            <a:avLst/>
          </a:prstGeom>
          <a:ln w="0">
            <a:noFill/>
          </a:ln>
        </p:spPr>
      </p:pic>
      <p:pic>
        <p:nvPicPr>
          <p:cNvPr id="184" name="Image 35" descr=""/>
          <p:cNvPicPr/>
          <p:nvPr/>
        </p:nvPicPr>
        <p:blipFill>
          <a:blip r:embed="rId5">
            <a:alphaModFix amt="30000"/>
          </a:blip>
          <a:srcRect l="0" t="0" r="0" b="24949"/>
          <a:stretch/>
        </p:blipFill>
        <p:spPr>
          <a:xfrm rot="21224400">
            <a:off x="9115920" y="3416760"/>
            <a:ext cx="3015720" cy="3252240"/>
          </a:xfrm>
          <a:prstGeom prst="rect">
            <a:avLst/>
          </a:prstGeom>
          <a:ln w="0">
            <a:noFill/>
          </a:ln>
        </p:spPr>
      </p:pic>
      <p:pic>
        <p:nvPicPr>
          <p:cNvPr id="185" name="Image 37" descr=""/>
          <p:cNvPicPr/>
          <p:nvPr/>
        </p:nvPicPr>
        <p:blipFill>
          <a:blip r:embed="rId6"/>
          <a:stretch/>
        </p:blipFill>
        <p:spPr>
          <a:xfrm>
            <a:off x="5275800" y="2604600"/>
            <a:ext cx="1639800" cy="1639800"/>
          </a:xfrm>
          <a:prstGeom prst="rect">
            <a:avLst/>
          </a:prstGeom>
          <a:ln w="0">
            <a:noFill/>
          </a:ln>
        </p:spPr>
      </p:pic>
      <p:pic>
        <p:nvPicPr>
          <p:cNvPr id="186" name="Image 43" descr=""/>
          <p:cNvPicPr/>
          <p:nvPr/>
        </p:nvPicPr>
        <p:blipFill>
          <a:blip r:embed="rId7"/>
          <a:srcRect l="0" t="0" r="0" b="14069"/>
          <a:stretch/>
        </p:blipFill>
        <p:spPr>
          <a:xfrm>
            <a:off x="5689440" y="4317120"/>
            <a:ext cx="6502320" cy="2536560"/>
          </a:xfrm>
          <a:prstGeom prst="rect">
            <a:avLst/>
          </a:prstGeom>
          <a:ln w="0">
            <a:noFill/>
          </a:ln>
        </p:spPr>
      </p:pic>
      <p:pic>
        <p:nvPicPr>
          <p:cNvPr id="187" name="Image 46" descr=""/>
          <p:cNvPicPr/>
          <p:nvPr/>
        </p:nvPicPr>
        <p:blipFill>
          <a:blip r:embed="rId8"/>
          <a:srcRect l="0" t="0" r="0" b="10644"/>
          <a:stretch/>
        </p:blipFill>
        <p:spPr>
          <a:xfrm>
            <a:off x="-15120" y="4480200"/>
            <a:ext cx="5863680" cy="237852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27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189" name="Titre 1"/>
          <p:cNvSpPr/>
          <p:nvPr/>
        </p:nvSpPr>
        <p:spPr>
          <a:xfrm>
            <a:off x="2921040" y="560880"/>
            <a:ext cx="634932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72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Test &amp; Doc</a:t>
            </a:r>
            <a:endParaRPr b="0" lang="en-US" sz="7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0" name="Image 9" descr=""/>
          <p:cNvPicPr/>
          <p:nvPr/>
        </p:nvPicPr>
        <p:blipFill>
          <a:blip r:embed="rId2"/>
          <a:stretch/>
        </p:blipFill>
        <p:spPr>
          <a:xfrm>
            <a:off x="4950000" y="2562120"/>
            <a:ext cx="2291760" cy="3276360"/>
          </a:xfrm>
          <a:prstGeom prst="rect">
            <a:avLst/>
          </a:prstGeom>
          <a:ln w="0">
            <a:noFill/>
          </a:ln>
        </p:spPr>
      </p:pic>
      <p:pic>
        <p:nvPicPr>
          <p:cNvPr id="191" name="Image 29" descr=""/>
          <p:cNvPicPr/>
          <p:nvPr/>
        </p:nvPicPr>
        <p:blipFill>
          <a:blip r:embed="rId3">
            <a:alphaModFix amt="46000"/>
          </a:blip>
          <a:stretch/>
        </p:blipFill>
        <p:spPr>
          <a:xfrm>
            <a:off x="0" y="-1080"/>
            <a:ext cx="5209920" cy="6858720"/>
          </a:xfrm>
          <a:prstGeom prst="rect">
            <a:avLst/>
          </a:prstGeom>
          <a:ln w="0">
            <a:noFill/>
          </a:ln>
        </p:spPr>
      </p:pic>
      <p:pic>
        <p:nvPicPr>
          <p:cNvPr id="192" name="Image 33" descr=""/>
          <p:cNvPicPr/>
          <p:nvPr/>
        </p:nvPicPr>
        <p:blipFill>
          <a:blip r:embed="rId4">
            <a:alphaModFix amt="70000"/>
          </a:blip>
          <a:srcRect l="49333" t="0" r="0" b="16612"/>
          <a:stretch/>
        </p:blipFill>
        <p:spPr>
          <a:xfrm>
            <a:off x="0" y="2769480"/>
            <a:ext cx="3729240" cy="4088160"/>
          </a:xfrm>
          <a:prstGeom prst="rect">
            <a:avLst/>
          </a:prstGeom>
          <a:ln w="0">
            <a:noFill/>
          </a:ln>
        </p:spPr>
      </p:pic>
      <p:pic>
        <p:nvPicPr>
          <p:cNvPr id="193" name="Image 15" descr=""/>
          <p:cNvPicPr/>
          <p:nvPr/>
        </p:nvPicPr>
        <p:blipFill>
          <a:blip r:embed="rId5"/>
          <a:stretch/>
        </p:blipFill>
        <p:spPr>
          <a:xfrm>
            <a:off x="2082960" y="2895480"/>
            <a:ext cx="837720" cy="837720"/>
          </a:xfrm>
          <a:prstGeom prst="rect">
            <a:avLst/>
          </a:prstGeom>
          <a:ln w="0">
            <a:noFill/>
          </a:ln>
        </p:spPr>
      </p:pic>
      <p:pic>
        <p:nvPicPr>
          <p:cNvPr id="194" name="Image 19" descr=""/>
          <p:cNvPicPr/>
          <p:nvPr/>
        </p:nvPicPr>
        <p:blipFill>
          <a:blip r:embed="rId6"/>
          <a:stretch/>
        </p:blipFill>
        <p:spPr>
          <a:xfrm>
            <a:off x="8533080" y="4295880"/>
            <a:ext cx="1066320" cy="818640"/>
          </a:xfrm>
          <a:prstGeom prst="rect">
            <a:avLst/>
          </a:prstGeom>
          <a:ln w="0">
            <a:noFill/>
          </a:ln>
        </p:spPr>
      </p:pic>
      <p:pic>
        <p:nvPicPr>
          <p:cNvPr id="195" name="Image 23" descr=""/>
          <p:cNvPicPr/>
          <p:nvPr/>
        </p:nvPicPr>
        <p:blipFill>
          <a:blip r:embed="rId7"/>
          <a:stretch/>
        </p:blipFill>
        <p:spPr>
          <a:xfrm rot="10800000">
            <a:off x="3125880" y="3315240"/>
            <a:ext cx="1824120" cy="380520"/>
          </a:xfrm>
          <a:prstGeom prst="rect">
            <a:avLst/>
          </a:prstGeom>
          <a:ln w="0">
            <a:noFill/>
          </a:ln>
        </p:spPr>
      </p:pic>
      <p:pic>
        <p:nvPicPr>
          <p:cNvPr id="196" name="Image 24" descr=""/>
          <p:cNvPicPr/>
          <p:nvPr/>
        </p:nvPicPr>
        <p:blipFill>
          <a:blip r:embed="rId8"/>
          <a:stretch/>
        </p:blipFill>
        <p:spPr>
          <a:xfrm rot="10800000">
            <a:off x="3125880" y="4067640"/>
            <a:ext cx="1824120" cy="380520"/>
          </a:xfrm>
          <a:prstGeom prst="rect">
            <a:avLst/>
          </a:prstGeom>
          <a:ln w="0">
            <a:noFill/>
          </a:ln>
        </p:spPr>
      </p:pic>
      <p:pic>
        <p:nvPicPr>
          <p:cNvPr id="197" name="Image 25" descr=""/>
          <p:cNvPicPr/>
          <p:nvPr/>
        </p:nvPicPr>
        <p:blipFill>
          <a:blip r:embed="rId9"/>
          <a:stretch/>
        </p:blipFill>
        <p:spPr>
          <a:xfrm>
            <a:off x="2048040" y="3724200"/>
            <a:ext cx="837720" cy="837720"/>
          </a:xfrm>
          <a:prstGeom prst="rect">
            <a:avLst/>
          </a:prstGeom>
          <a:ln w="0">
            <a:noFill/>
          </a:ln>
        </p:spPr>
      </p:pic>
      <p:pic>
        <p:nvPicPr>
          <p:cNvPr id="198" name="Image 26" descr=""/>
          <p:cNvPicPr/>
          <p:nvPr/>
        </p:nvPicPr>
        <p:blipFill>
          <a:blip r:embed="rId10"/>
          <a:stretch/>
        </p:blipFill>
        <p:spPr>
          <a:xfrm>
            <a:off x="5703120" y="4295880"/>
            <a:ext cx="2550960" cy="532440"/>
          </a:xfrm>
          <a:prstGeom prst="rect">
            <a:avLst/>
          </a:prstGeom>
          <a:ln w="0">
            <a:noFill/>
          </a:ln>
        </p:spPr>
      </p:pic>
      <p:pic>
        <p:nvPicPr>
          <p:cNvPr id="199" name="Image 34" descr=""/>
          <p:cNvPicPr/>
          <p:nvPr/>
        </p:nvPicPr>
        <p:blipFill>
          <a:blip r:embed="rId11">
            <a:alphaModFix amt="70000"/>
          </a:blip>
          <a:srcRect l="0" t="0" r="53203" b="21570"/>
          <a:stretch/>
        </p:blipFill>
        <p:spPr>
          <a:xfrm>
            <a:off x="8747640" y="3012480"/>
            <a:ext cx="3444120" cy="3845160"/>
          </a:xfrm>
          <a:prstGeom prst="rect">
            <a:avLst/>
          </a:prstGeom>
          <a:ln w="0">
            <a:noFill/>
          </a:ln>
        </p:spPr>
      </p:pic>
      <p:pic>
        <p:nvPicPr>
          <p:cNvPr id="200" name="Image 36" descr=""/>
          <p:cNvPicPr/>
          <p:nvPr/>
        </p:nvPicPr>
        <p:blipFill>
          <a:blip r:embed="rId12">
            <a:alphaModFix amt="33000"/>
          </a:blip>
          <a:stretch/>
        </p:blipFill>
        <p:spPr>
          <a:xfrm>
            <a:off x="7362720" y="106200"/>
            <a:ext cx="4828680" cy="482868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2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2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22" presetSubtype="4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62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02" name="Image 47" descr="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5750280" y="4515840"/>
            <a:ext cx="854280" cy="2511720"/>
          </a:xfrm>
          <a:prstGeom prst="rect">
            <a:avLst/>
          </a:prstGeom>
          <a:ln w="0">
            <a:noFill/>
          </a:ln>
        </p:spPr>
      </p:pic>
      <p:pic>
        <p:nvPicPr>
          <p:cNvPr id="203" name="Image 45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10517400" y="2192040"/>
            <a:ext cx="1562760" cy="5010120"/>
          </a:xfrm>
          <a:prstGeom prst="rect">
            <a:avLst/>
          </a:prstGeom>
          <a:ln w="0">
            <a:noFill/>
          </a:ln>
        </p:spPr>
      </p:pic>
      <p:pic>
        <p:nvPicPr>
          <p:cNvPr id="204" name="Image 33" descr="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2174760" y="1436760"/>
            <a:ext cx="1764360" cy="5656680"/>
          </a:xfrm>
          <a:prstGeom prst="rect">
            <a:avLst/>
          </a:prstGeom>
          <a:ln w="0">
            <a:noFill/>
          </a:ln>
        </p:spPr>
      </p:pic>
      <p:sp>
        <p:nvSpPr>
          <p:cNvPr id="205" name="ZoneTexte 3"/>
          <p:cNvSpPr/>
          <p:nvPr/>
        </p:nvSpPr>
        <p:spPr>
          <a:xfrm>
            <a:off x="964800" y="3145680"/>
            <a:ext cx="1895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9600" spc="-1" strike="noStrike">
                <a:solidFill>
                  <a:schemeClr val="dk1"/>
                </a:solidFill>
                <a:latin typeface="Calisto MT"/>
              </a:rPr>
              <a:t>🖥️</a:t>
            </a:r>
            <a:endParaRPr b="0" lang="en-US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6" name="Image 39" descr=""/>
          <p:cNvPicPr/>
          <p:nvPr/>
        </p:nvPicPr>
        <p:blipFill>
          <a:blip r:embed="rId5">
            <a:alphaModFix amt="30000"/>
          </a:blip>
          <a:stretch/>
        </p:blipFill>
        <p:spPr>
          <a:xfrm>
            <a:off x="8723160" y="3279960"/>
            <a:ext cx="1296720" cy="3813120"/>
          </a:xfrm>
          <a:prstGeom prst="rect">
            <a:avLst/>
          </a:prstGeom>
          <a:ln w="0">
            <a:noFill/>
          </a:ln>
        </p:spPr>
      </p:pic>
      <p:pic>
        <p:nvPicPr>
          <p:cNvPr id="207" name="Image 27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3714480" y="1042560"/>
            <a:ext cx="4762800" cy="4772160"/>
          </a:xfrm>
          <a:prstGeom prst="rect">
            <a:avLst/>
          </a:prstGeom>
          <a:ln w="0">
            <a:noFill/>
          </a:ln>
        </p:spPr>
      </p:pic>
      <p:sp>
        <p:nvSpPr>
          <p:cNvPr id="208" name="ZoneTexte 4"/>
          <p:cNvSpPr/>
          <p:nvPr/>
        </p:nvSpPr>
        <p:spPr>
          <a:xfrm>
            <a:off x="3251880" y="4715280"/>
            <a:ext cx="1895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9600" spc="-1" strike="noStrike">
                <a:solidFill>
                  <a:schemeClr val="dk1"/>
                </a:solidFill>
                <a:latin typeface="Calisto MT"/>
              </a:rPr>
              <a:t>💻</a:t>
            </a:r>
            <a:endParaRPr b="0" lang="en-US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ZoneTexte 6"/>
          <p:cNvSpPr/>
          <p:nvPr/>
        </p:nvSpPr>
        <p:spPr>
          <a:xfrm>
            <a:off x="7044120" y="4715280"/>
            <a:ext cx="1895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9600" spc="-1" strike="noStrike">
                <a:solidFill>
                  <a:schemeClr val="dk1"/>
                </a:solidFill>
                <a:latin typeface="Calisto MT"/>
              </a:rPr>
              <a:t>🖥️</a:t>
            </a:r>
            <a:endParaRPr b="0" lang="en-US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ZoneTexte 7"/>
          <p:cNvSpPr/>
          <p:nvPr/>
        </p:nvSpPr>
        <p:spPr>
          <a:xfrm>
            <a:off x="9330840" y="3145680"/>
            <a:ext cx="1895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fr-FR" sz="9600" spc="-1" strike="noStrike">
                <a:solidFill>
                  <a:schemeClr val="dk1"/>
                </a:solidFill>
                <a:latin typeface="Calisto MT"/>
              </a:rPr>
              <a:t>💻</a:t>
            </a:r>
            <a:endParaRPr b="0" lang="en-US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1" name="Image 15" descr=""/>
          <p:cNvPicPr/>
          <p:nvPr/>
        </p:nvPicPr>
        <p:blipFill>
          <a:blip r:embed="rId7"/>
          <a:stretch/>
        </p:blipFill>
        <p:spPr>
          <a:xfrm>
            <a:off x="7457040" y="5057280"/>
            <a:ext cx="1051920" cy="1350000"/>
          </a:xfrm>
          <a:prstGeom prst="rect">
            <a:avLst/>
          </a:prstGeom>
          <a:ln w="0">
            <a:noFill/>
          </a:ln>
        </p:spPr>
      </p:pic>
      <p:sp>
        <p:nvSpPr>
          <p:cNvPr id="212" name="Titre 1"/>
          <p:cNvSpPr/>
          <p:nvPr/>
        </p:nvSpPr>
        <p:spPr>
          <a:xfrm>
            <a:off x="599400" y="540720"/>
            <a:ext cx="10992960" cy="970200"/>
          </a:xfrm>
          <a:prstGeom prst="rect">
            <a:avLst/>
          </a:prstGeom>
          <a:noFill/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fr-FR" sz="8000" spc="-1" strike="noStrike">
                <a:solidFill>
                  <a:schemeClr val="dk2"/>
                </a:solidFill>
                <a:latin typeface="Roboto Slab Light"/>
                <a:ea typeface="Roboto Slab Light"/>
              </a:rPr>
              <a:t>Travail en Groupe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3" name="Image 21" descr=""/>
          <p:cNvPicPr/>
          <p:nvPr/>
        </p:nvPicPr>
        <p:blipFill>
          <a:blip r:embed="rId8"/>
          <a:stretch/>
        </p:blipFill>
        <p:spPr>
          <a:xfrm>
            <a:off x="9752760" y="3364920"/>
            <a:ext cx="1051920" cy="1350000"/>
          </a:xfrm>
          <a:prstGeom prst="rect">
            <a:avLst/>
          </a:prstGeom>
          <a:ln w="0">
            <a:noFill/>
          </a:ln>
        </p:spPr>
      </p:pic>
      <p:pic>
        <p:nvPicPr>
          <p:cNvPr id="214" name="Image 22" descr=""/>
          <p:cNvPicPr/>
          <p:nvPr/>
        </p:nvPicPr>
        <p:blipFill>
          <a:blip r:embed="rId9"/>
          <a:stretch/>
        </p:blipFill>
        <p:spPr>
          <a:xfrm>
            <a:off x="3673800" y="5035320"/>
            <a:ext cx="1051920" cy="1350000"/>
          </a:xfrm>
          <a:prstGeom prst="rect">
            <a:avLst/>
          </a:prstGeom>
          <a:ln w="0">
            <a:noFill/>
          </a:ln>
        </p:spPr>
      </p:pic>
      <p:pic>
        <p:nvPicPr>
          <p:cNvPr id="215" name="Image 23" descr=""/>
          <p:cNvPicPr/>
          <p:nvPr/>
        </p:nvPicPr>
        <p:blipFill>
          <a:blip r:embed="rId10"/>
          <a:stretch/>
        </p:blipFill>
        <p:spPr>
          <a:xfrm>
            <a:off x="1386720" y="3360960"/>
            <a:ext cx="1051920" cy="1350000"/>
          </a:xfrm>
          <a:prstGeom prst="rect">
            <a:avLst/>
          </a:prstGeom>
          <a:ln w="0">
            <a:noFill/>
          </a:ln>
        </p:spPr>
      </p:pic>
      <p:pic>
        <p:nvPicPr>
          <p:cNvPr id="216" name="Image 35" descr=""/>
          <p:cNvPicPr/>
          <p:nvPr/>
        </p:nvPicPr>
        <p:blipFill>
          <a:blip r:embed="rId11"/>
          <a:stretch/>
        </p:blipFill>
        <p:spPr>
          <a:xfrm>
            <a:off x="5661360" y="3102840"/>
            <a:ext cx="862560" cy="862560"/>
          </a:xfrm>
          <a:prstGeom prst="rect">
            <a:avLst/>
          </a:prstGeom>
          <a:ln w="0">
            <a:noFill/>
          </a:ln>
        </p:spPr>
      </p:pic>
      <p:pic>
        <p:nvPicPr>
          <p:cNvPr id="217" name="Image 37" descr=""/>
          <p:cNvPicPr/>
          <p:nvPr/>
        </p:nvPicPr>
        <p:blipFill>
          <a:blip r:embed="rId12"/>
          <a:stretch/>
        </p:blipFill>
        <p:spPr>
          <a:xfrm>
            <a:off x="5587200" y="2382120"/>
            <a:ext cx="1026720" cy="7495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43" descr=""/>
          <p:cNvPicPr/>
          <p:nvPr/>
        </p:nvPicPr>
        <p:blipFill>
          <a:blip r:embed="rId13">
            <a:alphaModFix amt="30000"/>
          </a:blip>
          <a:stretch/>
        </p:blipFill>
        <p:spPr>
          <a:xfrm>
            <a:off x="340200" y="4394160"/>
            <a:ext cx="885240" cy="2602800"/>
          </a:xfrm>
          <a:prstGeom prst="rect">
            <a:avLst/>
          </a:prstGeom>
          <a:ln w="0">
            <a:noFill/>
          </a:ln>
        </p:spPr>
      </p:pic>
      <p:pic>
        <p:nvPicPr>
          <p:cNvPr id="219" name="Image 58" descr=""/>
          <p:cNvPicPr/>
          <p:nvPr/>
        </p:nvPicPr>
        <p:blipFill>
          <a:blip r:embed="rId14"/>
          <a:stretch/>
        </p:blipFill>
        <p:spPr>
          <a:xfrm rot="20422200">
            <a:off x="2252520" y="3305160"/>
            <a:ext cx="3126240" cy="652680"/>
          </a:xfrm>
          <a:prstGeom prst="rect">
            <a:avLst/>
          </a:prstGeom>
          <a:ln w="0">
            <a:noFill/>
          </a:ln>
        </p:spPr>
      </p:pic>
      <p:pic>
        <p:nvPicPr>
          <p:cNvPr id="220" name="Image 59" descr=""/>
          <p:cNvPicPr/>
          <p:nvPr/>
        </p:nvPicPr>
        <p:blipFill>
          <a:blip r:embed="rId15"/>
          <a:stretch/>
        </p:blipFill>
        <p:spPr>
          <a:xfrm rot="11900400">
            <a:off x="6500880" y="3532320"/>
            <a:ext cx="3227760" cy="673920"/>
          </a:xfrm>
          <a:prstGeom prst="rect">
            <a:avLst/>
          </a:prstGeom>
          <a:ln w="0">
            <a:noFill/>
          </a:ln>
        </p:spPr>
      </p:pic>
      <p:pic>
        <p:nvPicPr>
          <p:cNvPr id="221" name="Image 60" descr=""/>
          <p:cNvPicPr/>
          <p:nvPr/>
        </p:nvPicPr>
        <p:blipFill>
          <a:blip r:embed="rId16"/>
          <a:stretch/>
        </p:blipFill>
        <p:spPr>
          <a:xfrm rot="14117400">
            <a:off x="5806440" y="4727160"/>
            <a:ext cx="1911240" cy="398880"/>
          </a:xfrm>
          <a:prstGeom prst="rect">
            <a:avLst/>
          </a:prstGeom>
          <a:ln w="0">
            <a:noFill/>
          </a:ln>
        </p:spPr>
      </p:pic>
      <p:pic>
        <p:nvPicPr>
          <p:cNvPr id="222" name="Image 61" descr=""/>
          <p:cNvPicPr/>
          <p:nvPr/>
        </p:nvPicPr>
        <p:blipFill>
          <a:blip r:embed="rId17"/>
          <a:stretch/>
        </p:blipFill>
        <p:spPr>
          <a:xfrm rot="18492000">
            <a:off x="4286160" y="4560840"/>
            <a:ext cx="1905480" cy="39780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5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81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84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Ardoise">
  <a:themeElements>
    <a:clrScheme name="Ardois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1368</TotalTime>
  <Application>LibreOffice/7.6.6.3$Linux_X86_64 LibreOffice_project/60$Build-3</Application>
  <AppVersion>15.0000</AppVersion>
  <Words>127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2024-04-22T22:40:12Z</dcterms:created>
  <dc:creator>ZavI</dc:creator>
  <dc:description/>
  <dc:language>en-US</dc:language>
  <cp:lastModifiedBy/>
  <dcterms:modified xsi:type="dcterms:W3CDTF">2024-05-13T08:24:04Z</dcterms:modified>
  <cp:revision>67</cp:revision>
  <dc:subject/>
  <dc:title>Zombie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10</vt:i4>
  </property>
</Properties>
</file>